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60" r:id="rId2"/>
    <p:sldId id="365" r:id="rId3"/>
    <p:sldId id="366" r:id="rId4"/>
    <p:sldId id="367" r:id="rId5"/>
    <p:sldId id="368" r:id="rId6"/>
    <p:sldId id="265" r:id="rId7"/>
    <p:sldId id="266" r:id="rId8"/>
    <p:sldId id="267" r:id="rId9"/>
    <p:sldId id="268" r:id="rId10"/>
    <p:sldId id="269" r:id="rId11"/>
    <p:sldId id="270" r:id="rId12"/>
    <p:sldId id="373" r:id="rId13"/>
    <p:sldId id="272" r:id="rId14"/>
    <p:sldId id="374" r:id="rId15"/>
    <p:sldId id="375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6FF"/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7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87" d="100"/>
          <a:sy n="187" d="100"/>
        </p:scale>
        <p:origin x="64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6EB94-CEAB-EA42-BDA3-E0B95874F723}" type="datetimeFigureOut">
              <a:rPr kumimoji="1" lang="ko-Kore-KR" altLang="en-US" smtClean="0"/>
              <a:t>07/16/2024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E1CEA-0410-B648-9C4A-8F152C2D6C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42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4.png"/><Relationship Id="rId18" Type="http://schemas.openxmlformats.org/officeDocument/2006/relationships/image" Target="../media/image22.png"/><Relationship Id="rId26" Type="http://schemas.openxmlformats.org/officeDocument/2006/relationships/image" Target="../media/image7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1.png"/><Relationship Id="rId2" Type="http://schemas.openxmlformats.org/officeDocument/2006/relationships/image" Target="../media/image6.png"/><Relationship Id="rId16" Type="http://schemas.openxmlformats.org/officeDocument/2006/relationships/image" Target="../media/image6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70.png"/><Relationship Id="rId5" Type="http://schemas.openxmlformats.org/officeDocument/2006/relationships/image" Target="../media/image9.png"/><Relationship Id="rId15" Type="http://schemas.openxmlformats.org/officeDocument/2006/relationships/image" Target="../media/image66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65.png"/><Relationship Id="rId22" Type="http://schemas.openxmlformats.org/officeDocument/2006/relationships/image" Target="../media/image26.png"/><Relationship Id="rId27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80.png"/><Relationship Id="rId26" Type="http://schemas.openxmlformats.org/officeDocument/2006/relationships/image" Target="../media/image85.png"/><Relationship Id="rId3" Type="http://schemas.openxmlformats.org/officeDocument/2006/relationships/image" Target="../media/image7.png"/><Relationship Id="rId21" Type="http://schemas.openxmlformats.org/officeDocument/2006/relationships/image" Target="../media/image83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79.png"/><Relationship Id="rId25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77.png"/><Relationship Id="rId23" Type="http://schemas.openxmlformats.org/officeDocument/2006/relationships/image" Target="../media/image13.png"/><Relationship Id="rId28" Type="http://schemas.openxmlformats.org/officeDocument/2006/relationships/image" Target="../media/image65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openxmlformats.org/officeDocument/2006/relationships/image" Target="../media/image75.png"/><Relationship Id="rId14" Type="http://schemas.openxmlformats.org/officeDocument/2006/relationships/image" Target="../media/image25.png"/><Relationship Id="rId22" Type="http://schemas.openxmlformats.org/officeDocument/2006/relationships/image" Target="../media/image84.png"/><Relationship Id="rId27" Type="http://schemas.openxmlformats.org/officeDocument/2006/relationships/image" Target="../media/image86.png"/><Relationship Id="rId30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92.png"/><Relationship Id="rId26" Type="http://schemas.openxmlformats.org/officeDocument/2006/relationships/image" Target="../media/image64.png"/><Relationship Id="rId3" Type="http://schemas.openxmlformats.org/officeDocument/2006/relationships/image" Target="../media/image7.png"/><Relationship Id="rId21" Type="http://schemas.openxmlformats.org/officeDocument/2006/relationships/image" Target="../media/image95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91.png"/><Relationship Id="rId25" Type="http://schemas.openxmlformats.org/officeDocument/2006/relationships/image" Target="../media/image85.png"/><Relationship Id="rId2" Type="http://schemas.openxmlformats.org/officeDocument/2006/relationships/image" Target="../media/image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89.png"/><Relationship Id="rId23" Type="http://schemas.openxmlformats.org/officeDocument/2006/relationships/image" Target="../media/image15.png"/><Relationship Id="rId28" Type="http://schemas.openxmlformats.org/officeDocument/2006/relationships/image" Target="../media/image66.png"/><Relationship Id="rId10" Type="http://schemas.openxmlformats.org/officeDocument/2006/relationships/image" Target="../media/image88.png"/><Relationship Id="rId19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87.png"/><Relationship Id="rId14" Type="http://schemas.openxmlformats.org/officeDocument/2006/relationships/image" Target="../media/image25.png"/><Relationship Id="rId22" Type="http://schemas.openxmlformats.org/officeDocument/2006/relationships/image" Target="../media/image13.png"/><Relationship Id="rId27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101.png"/><Relationship Id="rId26" Type="http://schemas.openxmlformats.org/officeDocument/2006/relationships/image" Target="../media/image85.png"/><Relationship Id="rId3" Type="http://schemas.openxmlformats.org/officeDocument/2006/relationships/image" Target="../media/image7.png"/><Relationship Id="rId21" Type="http://schemas.openxmlformats.org/officeDocument/2006/relationships/image" Target="../media/image104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100.png"/><Relationship Id="rId25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92.png"/><Relationship Id="rId20" Type="http://schemas.openxmlformats.org/officeDocument/2006/relationships/image" Target="../media/image103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99.png"/><Relationship Id="rId23" Type="http://schemas.openxmlformats.org/officeDocument/2006/relationships/image" Target="../media/image13.png"/><Relationship Id="rId28" Type="http://schemas.openxmlformats.org/officeDocument/2006/relationships/image" Target="../media/image65.png"/><Relationship Id="rId10" Type="http://schemas.openxmlformats.org/officeDocument/2006/relationships/image" Target="../media/image98.png"/><Relationship Id="rId19" Type="http://schemas.openxmlformats.org/officeDocument/2006/relationships/image" Target="../media/image102.png"/><Relationship Id="rId4" Type="http://schemas.openxmlformats.org/officeDocument/2006/relationships/image" Target="../media/image8.png"/><Relationship Id="rId9" Type="http://schemas.openxmlformats.org/officeDocument/2006/relationships/image" Target="../media/image97.png"/><Relationship Id="rId14" Type="http://schemas.openxmlformats.org/officeDocument/2006/relationships/image" Target="../media/image25.png"/><Relationship Id="rId22" Type="http://schemas.openxmlformats.org/officeDocument/2006/relationships/image" Target="../media/image105.png"/><Relationship Id="rId27" Type="http://schemas.openxmlformats.org/officeDocument/2006/relationships/image" Target="../media/image64.png"/><Relationship Id="rId30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7.png"/><Relationship Id="rId21" Type="http://schemas.openxmlformats.org/officeDocument/2006/relationships/image" Target="../media/image114.png"/><Relationship Id="rId34" Type="http://schemas.openxmlformats.org/officeDocument/2006/relationships/image" Target="../media/image66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94.png"/><Relationship Id="rId25" Type="http://schemas.openxmlformats.org/officeDocument/2006/relationships/image" Target="../media/image118.png"/><Relationship Id="rId33" Type="http://schemas.openxmlformats.org/officeDocument/2006/relationships/image" Target="../media/image65.png"/><Relationship Id="rId2" Type="http://schemas.openxmlformats.org/officeDocument/2006/relationships/image" Target="../media/image6.png"/><Relationship Id="rId16" Type="http://schemas.openxmlformats.org/officeDocument/2006/relationships/image" Target="../media/image110.png"/><Relationship Id="rId20" Type="http://schemas.openxmlformats.org/officeDocument/2006/relationships/image" Target="../media/image113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17.png"/><Relationship Id="rId32" Type="http://schemas.openxmlformats.org/officeDocument/2006/relationships/image" Target="../media/image64.png"/><Relationship Id="rId5" Type="http://schemas.openxmlformats.org/officeDocument/2006/relationships/image" Target="../media/image9.png"/><Relationship Id="rId15" Type="http://schemas.openxmlformats.org/officeDocument/2006/relationships/image" Target="../media/image109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2.png"/><Relationship Id="rId10" Type="http://schemas.openxmlformats.org/officeDocument/2006/relationships/image" Target="../media/image108.png"/><Relationship Id="rId19" Type="http://schemas.openxmlformats.org/officeDocument/2006/relationships/image" Target="../media/image112.png"/><Relationship Id="rId31" Type="http://schemas.openxmlformats.org/officeDocument/2006/relationships/image" Target="../media/image85.png"/><Relationship Id="rId4" Type="http://schemas.openxmlformats.org/officeDocument/2006/relationships/image" Target="../media/image8.png"/><Relationship Id="rId9" Type="http://schemas.openxmlformats.org/officeDocument/2006/relationships/image" Target="../media/image107.png"/><Relationship Id="rId14" Type="http://schemas.openxmlformats.org/officeDocument/2006/relationships/image" Target="../media/image25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5.png"/><Relationship Id="rId35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92.png"/><Relationship Id="rId26" Type="http://schemas.openxmlformats.org/officeDocument/2006/relationships/image" Target="../media/image65.png"/><Relationship Id="rId3" Type="http://schemas.openxmlformats.org/officeDocument/2006/relationships/image" Target="../media/image7.png"/><Relationship Id="rId21" Type="http://schemas.openxmlformats.org/officeDocument/2006/relationships/image" Target="../media/image130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127.png"/><Relationship Id="rId25" Type="http://schemas.openxmlformats.org/officeDocument/2006/relationships/image" Target="../media/image64.png"/><Relationship Id="rId2" Type="http://schemas.openxmlformats.org/officeDocument/2006/relationships/image" Target="../media/image6.png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85.png"/><Relationship Id="rId5" Type="http://schemas.openxmlformats.org/officeDocument/2006/relationships/image" Target="../media/image9.png"/><Relationship Id="rId15" Type="http://schemas.openxmlformats.org/officeDocument/2006/relationships/image" Target="../media/image125.png"/><Relationship Id="rId23" Type="http://schemas.openxmlformats.org/officeDocument/2006/relationships/image" Target="../media/image15.png"/><Relationship Id="rId28" Type="http://schemas.openxmlformats.org/officeDocument/2006/relationships/image" Target="../media/image14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8.png"/><Relationship Id="rId9" Type="http://schemas.openxmlformats.org/officeDocument/2006/relationships/image" Target="../media/image123.png"/><Relationship Id="rId14" Type="http://schemas.openxmlformats.org/officeDocument/2006/relationships/image" Target="../media/image25.png"/><Relationship Id="rId22" Type="http://schemas.openxmlformats.org/officeDocument/2006/relationships/image" Target="../media/image13.png"/><Relationship Id="rId27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1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34.png"/><Relationship Id="rId5" Type="http://schemas.openxmlformats.org/officeDocument/2006/relationships/image" Target="../media/image132.png"/><Relationship Id="rId15" Type="http://schemas.openxmlformats.org/officeDocument/2006/relationships/image" Target="../media/image25.png"/><Relationship Id="rId10" Type="http://schemas.openxmlformats.org/officeDocument/2006/relationships/image" Target="../media/image133.png"/><Relationship Id="rId19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5.png"/><Relationship Id="rId18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17" Type="http://schemas.openxmlformats.org/officeDocument/2006/relationships/image" Target="../media/image139.pn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22.png"/><Relationship Id="rId19" Type="http://schemas.openxmlformats.org/officeDocument/2006/relationships/image" Target="../media/image141.png"/><Relationship Id="rId4" Type="http://schemas.openxmlformats.org/officeDocument/2006/relationships/image" Target="../media/image9.png"/><Relationship Id="rId9" Type="http://schemas.openxmlformats.org/officeDocument/2006/relationships/image" Target="../media/image138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2.png"/><Relationship Id="rId12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47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6.png"/><Relationship Id="rId18" Type="http://schemas.openxmlformats.org/officeDocument/2006/relationships/image" Target="../media/image158.png"/><Relationship Id="rId3" Type="http://schemas.openxmlformats.org/officeDocument/2006/relationships/image" Target="../media/image152.png"/><Relationship Id="rId21" Type="http://schemas.openxmlformats.org/officeDocument/2006/relationships/image" Target="../media/image161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17" Type="http://schemas.openxmlformats.org/officeDocument/2006/relationships/image" Target="../media/image157.png"/><Relationship Id="rId2" Type="http://schemas.openxmlformats.org/officeDocument/2006/relationships/image" Target="../media/image151.png"/><Relationship Id="rId16" Type="http://schemas.openxmlformats.org/officeDocument/2006/relationships/image" Target="../media/image25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6.png"/><Relationship Id="rId5" Type="http://schemas.openxmlformats.org/officeDocument/2006/relationships/image" Target="../media/image154.png"/><Relationship Id="rId15" Type="http://schemas.openxmlformats.org/officeDocument/2006/relationships/image" Target="../media/image150.png"/><Relationship Id="rId10" Type="http://schemas.openxmlformats.org/officeDocument/2006/relationships/image" Target="../media/image155.png"/><Relationship Id="rId19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2.png"/><Relationship Id="rId14" Type="http://schemas.openxmlformats.org/officeDocument/2006/relationships/image" Target="../media/image149.png"/><Relationship Id="rId22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0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170.png"/><Relationship Id="rId10" Type="http://schemas.openxmlformats.org/officeDocument/2006/relationships/image" Target="../media/image166.png"/><Relationship Id="rId4" Type="http://schemas.openxmlformats.org/officeDocument/2006/relationships/image" Target="../media/image11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65.png"/><Relationship Id="rId5" Type="http://schemas.openxmlformats.org/officeDocument/2006/relationships/image" Target="../media/image12.png"/><Relationship Id="rId10" Type="http://schemas.openxmlformats.org/officeDocument/2006/relationships/image" Target="../media/image176.png"/><Relationship Id="rId4" Type="http://schemas.openxmlformats.org/officeDocument/2006/relationships/image" Target="../media/image11.png"/><Relationship Id="rId9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" Type="http://schemas.openxmlformats.org/officeDocument/2006/relationships/image" Target="../media/image10.png"/><Relationship Id="rId21" Type="http://schemas.openxmlformats.org/officeDocument/2006/relationships/image" Target="../media/image19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2" Type="http://schemas.openxmlformats.org/officeDocument/2006/relationships/image" Target="../media/image9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82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5" Type="http://schemas.openxmlformats.org/officeDocument/2006/relationships/image" Target="../media/image12.png"/><Relationship Id="rId15" Type="http://schemas.openxmlformats.org/officeDocument/2006/relationships/image" Target="../media/image2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10" Type="http://schemas.openxmlformats.org/officeDocument/2006/relationships/image" Target="../media/image181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" Type="http://schemas.openxmlformats.org/officeDocument/2006/relationships/image" Target="../media/image11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10.png"/><Relationship Id="rId21" Type="http://schemas.openxmlformats.org/officeDocument/2006/relationships/image" Target="../media/image215.png"/><Relationship Id="rId7" Type="http://schemas.openxmlformats.org/officeDocument/2006/relationships/image" Target="../media/image184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9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5" Type="http://schemas.openxmlformats.org/officeDocument/2006/relationships/image" Target="../media/image12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0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23.png"/><Relationship Id="rId5" Type="http://schemas.openxmlformats.org/officeDocument/2006/relationships/image" Target="../media/image12.png"/><Relationship Id="rId10" Type="http://schemas.openxmlformats.org/officeDocument/2006/relationships/image" Target="../media/image222.png"/><Relationship Id="rId4" Type="http://schemas.openxmlformats.org/officeDocument/2006/relationships/image" Target="../media/image11.png"/><Relationship Id="rId9" Type="http://schemas.openxmlformats.org/officeDocument/2006/relationships/image" Target="../media/image2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1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" Type="http://schemas.openxmlformats.org/officeDocument/2006/relationships/image" Target="../media/image226.png"/><Relationship Id="rId21" Type="http://schemas.openxmlformats.org/officeDocument/2006/relationships/image" Target="../media/image237.png"/><Relationship Id="rId7" Type="http://schemas.openxmlformats.org/officeDocument/2006/relationships/image" Target="../media/image12.png"/><Relationship Id="rId12" Type="http://schemas.openxmlformats.org/officeDocument/2006/relationships/image" Target="../media/image230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2" Type="http://schemas.openxmlformats.org/officeDocument/2006/relationships/image" Target="../media/image225.png"/><Relationship Id="rId16" Type="http://schemas.openxmlformats.org/officeDocument/2006/relationships/image" Target="../media/image25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229.png"/><Relationship Id="rId24" Type="http://schemas.openxmlformats.org/officeDocument/2006/relationships/image" Target="../media/image240.png"/><Relationship Id="rId5" Type="http://schemas.openxmlformats.org/officeDocument/2006/relationships/image" Target="../media/image10.png"/><Relationship Id="rId15" Type="http://schemas.openxmlformats.org/officeDocument/2006/relationships/image" Target="../media/image150.png"/><Relationship Id="rId23" Type="http://schemas.openxmlformats.org/officeDocument/2006/relationships/image" Target="../media/image239.png"/><Relationship Id="rId10" Type="http://schemas.openxmlformats.org/officeDocument/2006/relationships/image" Target="../media/image228.png"/><Relationship Id="rId19" Type="http://schemas.openxmlformats.org/officeDocument/2006/relationships/image" Target="../media/image235.png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14" Type="http://schemas.openxmlformats.org/officeDocument/2006/relationships/image" Target="../media/image232.png"/><Relationship Id="rId22" Type="http://schemas.openxmlformats.org/officeDocument/2006/relationships/image" Target="../media/image2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10.png"/><Relationship Id="rId7" Type="http://schemas.openxmlformats.org/officeDocument/2006/relationships/image" Target="../media/image243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9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249.png"/><Relationship Id="rId10" Type="http://schemas.openxmlformats.org/officeDocument/2006/relationships/image" Target="../media/image150.png"/><Relationship Id="rId19" Type="http://schemas.openxmlformats.org/officeDocument/2006/relationships/image" Target="../media/image253.png"/><Relationship Id="rId4" Type="http://schemas.openxmlformats.org/officeDocument/2006/relationships/image" Target="../media/image11.png"/><Relationship Id="rId9" Type="http://schemas.openxmlformats.org/officeDocument/2006/relationships/image" Target="../media/image245.png"/><Relationship Id="rId14" Type="http://schemas.openxmlformats.org/officeDocument/2006/relationships/image" Target="../media/image2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10.png"/><Relationship Id="rId7" Type="http://schemas.openxmlformats.org/officeDocument/2006/relationships/image" Target="../media/image255.png"/><Relationship Id="rId12" Type="http://schemas.openxmlformats.org/officeDocument/2006/relationships/image" Target="../media/image25.png"/><Relationship Id="rId17" Type="http://schemas.openxmlformats.org/officeDocument/2006/relationships/image" Target="../media/image263.png"/><Relationship Id="rId2" Type="http://schemas.openxmlformats.org/officeDocument/2006/relationships/image" Target="../media/image9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50.png"/><Relationship Id="rId5" Type="http://schemas.openxmlformats.org/officeDocument/2006/relationships/image" Target="../media/image12.png"/><Relationship Id="rId15" Type="http://schemas.openxmlformats.org/officeDocument/2006/relationships/image" Target="../media/image261.png"/><Relationship Id="rId10" Type="http://schemas.openxmlformats.org/officeDocument/2006/relationships/image" Target="../media/image258.png"/><Relationship Id="rId4" Type="http://schemas.openxmlformats.org/officeDocument/2006/relationships/image" Target="../media/image11.png"/><Relationship Id="rId9" Type="http://schemas.openxmlformats.org/officeDocument/2006/relationships/image" Target="../media/image257.png"/><Relationship Id="rId1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0.png"/><Relationship Id="rId7" Type="http://schemas.openxmlformats.org/officeDocument/2006/relationships/image" Target="../media/image2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68.png"/><Relationship Id="rId4" Type="http://schemas.openxmlformats.org/officeDocument/2006/relationships/image" Target="../media/image11.png"/><Relationship Id="rId9" Type="http://schemas.openxmlformats.org/officeDocument/2006/relationships/image" Target="../media/image2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0.png"/><Relationship Id="rId7" Type="http://schemas.openxmlformats.org/officeDocument/2006/relationships/image" Target="../media/image2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72.png"/><Relationship Id="rId4" Type="http://schemas.openxmlformats.org/officeDocument/2006/relationships/image" Target="../media/image11.png"/><Relationship Id="rId9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0.png"/><Relationship Id="rId7" Type="http://schemas.openxmlformats.org/officeDocument/2006/relationships/image" Target="../media/image2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76.png"/><Relationship Id="rId4" Type="http://schemas.openxmlformats.org/officeDocument/2006/relationships/image" Target="../media/image11.png"/><Relationship Id="rId9" Type="http://schemas.openxmlformats.org/officeDocument/2006/relationships/image" Target="../media/image2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10.png"/><Relationship Id="rId7" Type="http://schemas.openxmlformats.org/officeDocument/2006/relationships/image" Target="../media/image2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80.png"/><Relationship Id="rId4" Type="http://schemas.openxmlformats.org/officeDocument/2006/relationships/image" Target="../media/image11.png"/><Relationship Id="rId9" Type="http://schemas.openxmlformats.org/officeDocument/2006/relationships/image" Target="../media/image2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0.png"/><Relationship Id="rId7" Type="http://schemas.openxmlformats.org/officeDocument/2006/relationships/image" Target="../media/image28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84.png"/><Relationship Id="rId4" Type="http://schemas.openxmlformats.org/officeDocument/2006/relationships/image" Target="../media/image11.png"/><Relationship Id="rId9" Type="http://schemas.openxmlformats.org/officeDocument/2006/relationships/image" Target="../media/image2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0.png"/><Relationship Id="rId3" Type="http://schemas.openxmlformats.org/officeDocument/2006/relationships/image" Target="../media/image10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88.png"/><Relationship Id="rId5" Type="http://schemas.openxmlformats.org/officeDocument/2006/relationships/image" Target="../media/image1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2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37.png"/><Relationship Id="rId26" Type="http://schemas.openxmlformats.org/officeDocument/2006/relationships/image" Target="../media/image42.png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36.png"/><Relationship Id="rId25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23" Type="http://schemas.openxmlformats.org/officeDocument/2006/relationships/image" Target="../media/image15.png"/><Relationship Id="rId28" Type="http://schemas.openxmlformats.org/officeDocument/2006/relationships/image" Target="../media/image19.png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3.png"/><Relationship Id="rId14" Type="http://schemas.openxmlformats.org/officeDocument/2006/relationships/image" Target="../media/image25.png"/><Relationship Id="rId22" Type="http://schemas.openxmlformats.org/officeDocument/2006/relationships/image" Target="../media/image13.png"/><Relationship Id="rId27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47.png"/><Relationship Id="rId26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6.png"/><Relationship Id="rId25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23" Type="http://schemas.openxmlformats.org/officeDocument/2006/relationships/image" Target="../media/image13.png"/><Relationship Id="rId28" Type="http://schemas.openxmlformats.org/officeDocument/2006/relationships/image" Target="../media/image19.png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43.png"/><Relationship Id="rId14" Type="http://schemas.openxmlformats.org/officeDocument/2006/relationships/image" Target="../media/image25.png"/><Relationship Id="rId22" Type="http://schemas.openxmlformats.org/officeDocument/2006/relationships/image" Target="../media/image51.png"/><Relationship Id="rId27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18" Type="http://schemas.openxmlformats.org/officeDocument/2006/relationships/image" Target="../media/image57.png"/><Relationship Id="rId26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60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56.png"/><Relationship Id="rId25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24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23" Type="http://schemas.openxmlformats.org/officeDocument/2006/relationships/image" Target="../media/image13.png"/><Relationship Id="rId28" Type="http://schemas.openxmlformats.org/officeDocument/2006/relationships/image" Target="../media/image62.png"/><Relationship Id="rId10" Type="http://schemas.openxmlformats.org/officeDocument/2006/relationships/image" Target="../media/image54.png"/><Relationship Id="rId19" Type="http://schemas.openxmlformats.org/officeDocument/2006/relationships/image" Target="../media/image58.pn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14" Type="http://schemas.openxmlformats.org/officeDocument/2006/relationships/image" Target="../media/image25.png"/><Relationship Id="rId22" Type="http://schemas.openxmlformats.org/officeDocument/2006/relationships/image" Target="../media/image61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18950"/>
              </p:ext>
            </p:extLst>
          </p:nvPr>
        </p:nvGraphicFramePr>
        <p:xfrm>
          <a:off x="406400" y="1070321"/>
          <a:ext cx="9093200" cy="5283550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6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5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APPLEUP1000000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메뉴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APPLEDD1120000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APPLEDD1110000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APPLEUP1000000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로그아웃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회원정보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결제수단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환불계좌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APPLEDD1221520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49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1850" y="3270779"/>
            <a:ext cx="2311400" cy="2311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488" y="2300817"/>
            <a:ext cx="2311400" cy="729192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7784" y="3078163"/>
            <a:ext cx="6535208" cy="2407708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33046" y="2823634"/>
            <a:ext cx="4554008" cy="298555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733" y="3360208"/>
            <a:ext cx="2277004" cy="14927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7783" y="2486554"/>
            <a:ext cx="5448300" cy="61912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85054" y="3415242"/>
            <a:ext cx="1582208" cy="1809221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-10800000">
            <a:off x="4705350" y="3105679"/>
            <a:ext cx="1410229" cy="143086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850" y="3105679"/>
            <a:ext cx="2332038" cy="2827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342" y="2321454"/>
            <a:ext cx="2731029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4" y="3284538"/>
            <a:ext cx="6535208" cy="2201333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9154" y="3683529"/>
            <a:ext cx="3900488" cy="163036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9050" y="3979333"/>
            <a:ext cx="1953683" cy="81174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784" y="2486554"/>
            <a:ext cx="6535208" cy="40587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51667" y="3965575"/>
            <a:ext cx="1809221" cy="127264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10800000">
            <a:off x="4271962" y="3236383"/>
            <a:ext cx="1396471" cy="117633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783" y="2892425"/>
            <a:ext cx="763588" cy="40587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25646" y="2878666"/>
            <a:ext cx="763588" cy="43338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487" y="3353329"/>
            <a:ext cx="2297642" cy="22150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9937" y="2300817"/>
            <a:ext cx="2421467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117" y="3078163"/>
            <a:ext cx="5984875" cy="182985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829" y="2603500"/>
            <a:ext cx="5991754" cy="295116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6233" y="3133196"/>
            <a:ext cx="2992438" cy="147214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784" y="2486554"/>
            <a:ext cx="6535208" cy="6191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0258" y="3346450"/>
            <a:ext cx="2111904" cy="121761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10800000">
            <a:off x="1038754" y="3717925"/>
            <a:ext cx="1327679" cy="108002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5938" y="4866746"/>
            <a:ext cx="6487054" cy="619125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487" y="3380846"/>
            <a:ext cx="2256367" cy="21669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7758" y="2266421"/>
            <a:ext cx="2909888" cy="77046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3" y="3057525"/>
            <a:ext cx="5386388" cy="157532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784" y="2486554"/>
            <a:ext cx="6535208" cy="6191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938" y="4612217"/>
            <a:ext cx="6487054" cy="873654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7337" y="1805517"/>
            <a:ext cx="3900488" cy="502867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29013" y="2789237"/>
            <a:ext cx="1946804" cy="251089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5254" y="2906183"/>
            <a:ext cx="1939925" cy="626004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5387" y="3325813"/>
            <a:ext cx="1479021" cy="182297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10800000">
            <a:off x="5131858" y="3580342"/>
            <a:ext cx="1396471" cy="92180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9433" y="3105679"/>
            <a:ext cx="2111904" cy="29855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9167" y="2300817"/>
            <a:ext cx="2641600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21" y="3057525"/>
            <a:ext cx="385233" cy="205687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784" y="2486554"/>
            <a:ext cx="6535208" cy="68791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0800000">
            <a:off x="1038754" y="3717925"/>
            <a:ext cx="1327679" cy="10800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938" y="5059363"/>
            <a:ext cx="6487054" cy="4265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28329" y="3078163"/>
            <a:ext cx="474663" cy="203623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39242" y="2445279"/>
            <a:ext cx="3013075" cy="87365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27158" y="2596621"/>
            <a:ext cx="1506538" cy="44026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13400" y="2582862"/>
            <a:ext cx="1595967" cy="59848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10800000">
            <a:off x="4038071" y="2747962"/>
            <a:ext cx="1664758" cy="117633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10800000">
            <a:off x="6315075" y="4866746"/>
            <a:ext cx="1080029" cy="736071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96292" y="5004329"/>
            <a:ext cx="2985558" cy="87365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84208" y="5162550"/>
            <a:ext cx="1492779" cy="4402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3838575" y="5011208"/>
            <a:ext cx="908050" cy="59848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59879" y="5141912"/>
            <a:ext cx="1417108" cy="59848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2488" y="3573462"/>
            <a:ext cx="2318279" cy="16441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817" y="2300817"/>
            <a:ext cx="2407708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3" y="3057525"/>
            <a:ext cx="6562725" cy="1575329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7975" y="3064404"/>
            <a:ext cx="4079346" cy="193304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5388" y="3415241"/>
            <a:ext cx="2036233" cy="96996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784" y="2486554"/>
            <a:ext cx="6535208" cy="6191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4817" y="3511550"/>
            <a:ext cx="1678517" cy="88053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5503333" y="3834871"/>
            <a:ext cx="1327679" cy="108002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5938" y="4612217"/>
            <a:ext cx="5998633" cy="87365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0067" y="1874309"/>
            <a:ext cx="1616604" cy="46778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3721" y="1874309"/>
            <a:ext cx="1561571" cy="46778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60563" y="1874309"/>
            <a:ext cx="1616604" cy="46778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54350" y="1874309"/>
            <a:ext cx="1534054" cy="467783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0050" y="1633538"/>
            <a:ext cx="1492779" cy="86677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81525" y="1853671"/>
            <a:ext cx="742950" cy="433388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10554" y="1867429"/>
            <a:ext cx="1644121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7271" y="1048808"/>
            <a:ext cx="13070417" cy="602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400" y="3738563"/>
            <a:ext cx="2160058" cy="133455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884" y="2300817"/>
            <a:ext cx="2283883" cy="72919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55034" y="1860550"/>
            <a:ext cx="1595967" cy="52281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8117" y="1860550"/>
            <a:ext cx="1527175" cy="4884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334" y="3085041"/>
            <a:ext cx="2366433" cy="22907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6750" y="2300817"/>
            <a:ext cx="2827338" cy="7291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067" y="1695450"/>
            <a:ext cx="1492779" cy="86677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542" y="1908704"/>
            <a:ext cx="742950" cy="43338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1304" y="1688571"/>
            <a:ext cx="1492779" cy="86677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2779" y="1908704"/>
            <a:ext cx="742950" cy="43338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5034" y="1901825"/>
            <a:ext cx="1595967" cy="5228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117" y="1901825"/>
            <a:ext cx="1527175" cy="48842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393950" y="1454679"/>
            <a:ext cx="12127971" cy="527632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783" y="2596621"/>
            <a:ext cx="6060546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63" y="1048808"/>
            <a:ext cx="7773458" cy="56753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88" y="2465917"/>
            <a:ext cx="3886729" cy="284109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634" y="2679171"/>
            <a:ext cx="3068108" cy="29855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571" y="1846792"/>
            <a:ext cx="2036233" cy="7291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492779" y="450321"/>
            <a:ext cx="8997950" cy="676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575" y="1922463"/>
            <a:ext cx="4498975" cy="33845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904" y="1234546"/>
            <a:ext cx="1609725" cy="97684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9287" y="1255183"/>
            <a:ext cx="2579688" cy="5159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192" y="773642"/>
            <a:ext cx="8956675" cy="577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7" y="2218267"/>
            <a:ext cx="4478338" cy="288925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67" y="856192"/>
            <a:ext cx="4512733" cy="6177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0" y="2397125"/>
            <a:ext cx="2256367" cy="308874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642" y="3030008"/>
            <a:ext cx="2173817" cy="211190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6950" y="1798637"/>
            <a:ext cx="2036233" cy="72919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1971" y="3539067"/>
            <a:ext cx="3081867" cy="44026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904" y="1234546"/>
            <a:ext cx="1609725" cy="97684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287" y="1255183"/>
            <a:ext cx="2579688" cy="5159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8583" y="1372129"/>
            <a:ext cx="4292600" cy="474662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4150" y="2417762"/>
            <a:ext cx="2146300" cy="237331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30704" y="175154"/>
            <a:ext cx="3467100" cy="723000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9125" y="1867429"/>
            <a:ext cx="1733550" cy="3618442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9613" y="188912"/>
            <a:ext cx="3143779" cy="720248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00650" y="1888067"/>
            <a:ext cx="1575329" cy="3597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088016"/>
              </p:ext>
            </p:extLst>
          </p:nvPr>
        </p:nvGraphicFramePr>
        <p:xfrm>
          <a:off x="406400" y="1070321"/>
          <a:ext cx="9093200" cy="5283550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6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5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APPLEDD2110000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APPLEDD2120000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APPLEDD2130000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조회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APPLEDD2210000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APPLEDD2221000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APPLEDD2222000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APPLEDD2223000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결제수단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결제내역 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쿠폰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APPLEDD2340000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프로모션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APPLEDD2350000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APPLEDD2400000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업체 설정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APPLEDD2410000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 설정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APPLEDD2420000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배송현황 추적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APPLEDD2430000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53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654" y="347133"/>
            <a:ext cx="6170613" cy="69135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83" y="1874308"/>
            <a:ext cx="3081867" cy="345334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04" y="1234546"/>
            <a:ext cx="1396471" cy="97684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287" y="1255183"/>
            <a:ext cx="2744788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9658" y="1021292"/>
            <a:ext cx="7333192" cy="535199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6396" y="2355850"/>
            <a:ext cx="3666596" cy="267599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3504" y="347133"/>
            <a:ext cx="6445779" cy="69548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56854" y="1874308"/>
            <a:ext cx="3219450" cy="347397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7233" y="2720446"/>
            <a:ext cx="2517775" cy="244898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6862" y="1771121"/>
            <a:ext cx="1919288" cy="6879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48317" y="498475"/>
            <a:ext cx="8420100" cy="67003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75" y="1949979"/>
            <a:ext cx="4210050" cy="335015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4483" y="711729"/>
            <a:ext cx="8076142" cy="640450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704" y="2101321"/>
            <a:ext cx="4038071" cy="31988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04" y="1234546"/>
            <a:ext cx="1396471" cy="97684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9288" y="1255183"/>
            <a:ext cx="2277004" cy="51593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829" y="1688571"/>
            <a:ext cx="5592763" cy="40999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596" y="2582862"/>
            <a:ext cx="2792942" cy="204999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6588" y="1674813"/>
            <a:ext cx="4877329" cy="425820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6617" y="2603500"/>
            <a:ext cx="2435225" cy="213254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3588" y="1674813"/>
            <a:ext cx="5737225" cy="41825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696" y="2582862"/>
            <a:ext cx="2868613" cy="209126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" y="1213908"/>
            <a:ext cx="1809221" cy="65352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3817" y="1255183"/>
            <a:ext cx="2531533" cy="5159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863" y="1881187"/>
            <a:ext cx="2400829" cy="5709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8575" y="1881187"/>
            <a:ext cx="2435225" cy="57097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6616" y="1894946"/>
            <a:ext cx="2414588" cy="55721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25" y="1839913"/>
            <a:ext cx="2586567" cy="78422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1829" y="1819275"/>
            <a:ext cx="1953683" cy="81862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15075" y="1819275"/>
            <a:ext cx="2930525" cy="818621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901171" y="4632854"/>
            <a:ext cx="5737225" cy="110754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9696" y="4914900"/>
            <a:ext cx="2868613" cy="557213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70125" y="4632854"/>
            <a:ext cx="5592763" cy="110754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66596" y="4914900"/>
            <a:ext cx="2792942" cy="557213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10213" y="4632854"/>
            <a:ext cx="5001154" cy="1107546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55341" y="4914900"/>
            <a:ext cx="2497138" cy="557213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21629" y="3195108"/>
            <a:ext cx="1747308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96616" y="3731683"/>
            <a:ext cx="1217613" cy="447146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5367" y="4956175"/>
            <a:ext cx="2517775" cy="57785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23142" y="4942417"/>
            <a:ext cx="3308879" cy="591608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65913" y="4976813"/>
            <a:ext cx="2682875" cy="5434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25" y="1213908"/>
            <a:ext cx="1809221" cy="6535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816" y="1255183"/>
            <a:ext cx="2125663" cy="5159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38250" y="2300817"/>
            <a:ext cx="14398096" cy="259344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366" y="2844271"/>
            <a:ext cx="7202488" cy="1300163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38250" y="3903663"/>
            <a:ext cx="14363700" cy="22770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1971" y="4343929"/>
            <a:ext cx="7181850" cy="1141942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879" y="2183871"/>
            <a:ext cx="2586567" cy="26622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763" y="2844271"/>
            <a:ext cx="1293283" cy="133455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9" y="3669771"/>
            <a:ext cx="2586567" cy="25728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3521" y="4316413"/>
            <a:ext cx="1293283" cy="1286404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16604" y="1379008"/>
            <a:ext cx="9328150" cy="186425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521" y="1784879"/>
            <a:ext cx="4664075" cy="93556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25321" y="1323975"/>
            <a:ext cx="7745942" cy="185049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65246" y="1791759"/>
            <a:ext cx="3872971" cy="92180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293283" y="3023129"/>
            <a:ext cx="4244446" cy="105939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293283" y="4495271"/>
            <a:ext cx="4244446" cy="105939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50983" y="1798638"/>
            <a:ext cx="3577167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93950" y="319617"/>
            <a:ext cx="15037858" cy="70098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096" y="1901825"/>
            <a:ext cx="7518929" cy="35083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525" y="3002492"/>
            <a:ext cx="1135063" cy="1788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041" y="4694767"/>
            <a:ext cx="1135063" cy="17885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025" y="1213908"/>
            <a:ext cx="2077508" cy="65352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9554" y="1282700"/>
            <a:ext cx="4457700" cy="47466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6788" y="1296458"/>
            <a:ext cx="3886729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1304" y="1489075"/>
            <a:ext cx="6686550" cy="15684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3" y="1881188"/>
            <a:ext cx="3343275" cy="78422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62" y="1956858"/>
            <a:ext cx="3253846" cy="77046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9963" y="1874308"/>
            <a:ext cx="6686550" cy="445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333" y="2844271"/>
            <a:ext cx="3343275" cy="222885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1079" y="292100"/>
            <a:ext cx="3315758" cy="685165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3392" y="1894946"/>
            <a:ext cx="1657879" cy="34258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904" y="1234546"/>
            <a:ext cx="2029354" cy="97684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6433" y="1255183"/>
            <a:ext cx="2579688" cy="51593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1421" y="2871787"/>
            <a:ext cx="199496" cy="19949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5083" y="1977496"/>
            <a:ext cx="2462742" cy="84613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5083" y="3126316"/>
            <a:ext cx="2462742" cy="84613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5083" y="4275137"/>
            <a:ext cx="2462742" cy="84613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1421" y="4027487"/>
            <a:ext cx="199496" cy="19949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3829" y="3367087"/>
            <a:ext cx="178858" cy="26828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3934" y="2060046"/>
            <a:ext cx="674158" cy="67415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3934" y="3208867"/>
            <a:ext cx="674158" cy="67415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3934" y="4357688"/>
            <a:ext cx="674158" cy="67415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1517" y="4488392"/>
            <a:ext cx="426508" cy="42650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17759" y="3332692"/>
            <a:ext cx="426508" cy="426508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45275" y="2197629"/>
            <a:ext cx="350838" cy="37835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50316" y="2108200"/>
            <a:ext cx="1671638" cy="67415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54008" y="3312054"/>
            <a:ext cx="1933046" cy="100435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85217" y="4433359"/>
            <a:ext cx="2180696" cy="10043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44625" y="464079"/>
            <a:ext cx="13077296" cy="68241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846" y="1949979"/>
            <a:ext cx="6535208" cy="34120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1602846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287" y="1255183"/>
            <a:ext cx="2579688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038" y="1867429"/>
            <a:ext cx="1362075" cy="48154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0783" y="1791758"/>
            <a:ext cx="1678517" cy="69479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0" y="2335212"/>
            <a:ext cx="1362075" cy="48154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509" y="2266421"/>
            <a:ext cx="1788583" cy="69479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1279" y="3312054"/>
            <a:ext cx="1692275" cy="48154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3191" y="3270779"/>
            <a:ext cx="1630363" cy="66727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9633" y="4742921"/>
            <a:ext cx="1740429" cy="48154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6758" y="1867429"/>
            <a:ext cx="901171" cy="56409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808" y="2747962"/>
            <a:ext cx="901171" cy="5640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8117" y="5073121"/>
            <a:ext cx="901171" cy="5640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62887" y="2864908"/>
            <a:ext cx="901171" cy="56409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38054" y="4460875"/>
            <a:ext cx="901171" cy="56409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04667" y="4756679"/>
            <a:ext cx="1706033" cy="59160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079" y="4928658"/>
            <a:ext cx="1362075" cy="48154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825" y="4859867"/>
            <a:ext cx="1699154" cy="6947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79" y="470958"/>
            <a:ext cx="10002308" cy="68378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983" y="1956858"/>
            <a:ext cx="5001154" cy="34189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983" y="1956858"/>
            <a:ext cx="5152496" cy="341894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025" y="1213908"/>
            <a:ext cx="1602846" cy="65352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9287" y="1255183"/>
            <a:ext cx="2579688" cy="51593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52513" y="1963738"/>
            <a:ext cx="6686550" cy="15409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971" y="2293937"/>
            <a:ext cx="3343275" cy="770467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2191" y="1406525"/>
            <a:ext cx="3570288" cy="47466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9538" y="2479675"/>
            <a:ext cx="1788583" cy="2373313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50838" y="2961217"/>
            <a:ext cx="6686550" cy="271039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1371" y="3545946"/>
            <a:ext cx="3343275" cy="13551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32200" y="966258"/>
            <a:ext cx="17844558" cy="57853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38" y="2101321"/>
            <a:ext cx="8922279" cy="28892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1602846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287" y="1255183"/>
            <a:ext cx="2751667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60400" y="560387"/>
            <a:ext cx="11316229" cy="68447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133" y="1970617"/>
            <a:ext cx="5661554" cy="34189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2077508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8983" y="1255183"/>
            <a:ext cx="4010554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91102"/>
              </p:ext>
            </p:extLst>
          </p:nvPr>
        </p:nvGraphicFramePr>
        <p:xfrm>
          <a:off x="406400" y="1070321"/>
          <a:ext cx="9093200" cy="5283550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5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사이트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 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배너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APPLEDD2511000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추천상품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레이아웃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APPLEDD2513000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콘텐츠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APPLEDD2521000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정책 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APPLEDD2523000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 및 권한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계정 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APPLEDD2531000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권한 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APPLEDD2532000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APPLEDD2540000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APPLEDD2541000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APPLEDD2541100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APPLEDD2541200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97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87233" y="257704"/>
            <a:ext cx="17844558" cy="72919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75" y="1839913"/>
            <a:ext cx="8922279" cy="36459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2077508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8983" y="1255183"/>
            <a:ext cx="3879850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91933" y="175154"/>
            <a:ext cx="16558154" cy="72437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42" y="1846792"/>
            <a:ext cx="8282517" cy="36253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2077508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8983" y="1255183"/>
            <a:ext cx="3790421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577167" y="842433"/>
            <a:ext cx="17438688" cy="59229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09" y="2135717"/>
            <a:ext cx="8722783" cy="29649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25" y="1213908"/>
            <a:ext cx="2077508" cy="65352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8984" y="1255183"/>
            <a:ext cx="3068108" cy="515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04" y="1234546"/>
            <a:ext cx="1609725" cy="9768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9288" y="1262062"/>
            <a:ext cx="3439583" cy="5159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07367" y="2754842"/>
            <a:ext cx="17775767" cy="36665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575" y="3669771"/>
            <a:ext cx="8887883" cy="183673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7938" y="1282700"/>
            <a:ext cx="17810163" cy="30543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575" y="1943100"/>
            <a:ext cx="8908521" cy="1527175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9775" y="3717925"/>
            <a:ext cx="2620963" cy="165787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9525" y="3807354"/>
            <a:ext cx="4326996" cy="167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58755"/>
              </p:ext>
            </p:extLst>
          </p:nvPr>
        </p:nvGraphicFramePr>
        <p:xfrm>
          <a:off x="406400" y="1070321"/>
          <a:ext cx="9093200" cy="5283550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5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 현황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APPLEDD3115100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APPLEDD3115200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품절 알림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APPLEDD3115300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APPLEDD3117000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처리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APPLEDD3221000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주문상태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APPLEDD3222000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반품</a:t>
                      </a:r>
                      <a:r>
                        <a:rPr lang="en-US" altLang="ko-KR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effectLst/>
                          <a:highlight>
                            <a:srgbClr val="FFFFFF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APPLEDD3230000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정보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APPLEDD3310000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배송설정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APPLEDD3320000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APPLEDD3330000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02524"/>
              </p:ext>
            </p:extLst>
          </p:nvPr>
        </p:nvGraphicFramePr>
        <p:xfrm>
          <a:off x="406400" y="1070321"/>
          <a:ext cx="9093200" cy="5283550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5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APPLEDD3400000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 문의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APPLEDD3410000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정산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APPLEDD3500000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APPLEDD3510000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 요청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APPLEDD3520000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저장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APPLEDD3530000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APPLEDD3600000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기간 별 매출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APPLEDD3611000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별 매출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APPLEDD3612000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별 매출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APPLEDD3613000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effectLst/>
                        <a:highlight>
                          <a:srgbClr val="FFFFFF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512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32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0067" y="1860550"/>
            <a:ext cx="1623483" cy="47466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075" y="1867429"/>
            <a:ext cx="963083" cy="46778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5025" y="1874309"/>
            <a:ext cx="1458383" cy="46778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8679" y="1874309"/>
            <a:ext cx="1616604" cy="46778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3125" y="3380846"/>
            <a:ext cx="2256367" cy="198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8729" y="2300817"/>
            <a:ext cx="2208213" cy="729192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7784" y="3078163"/>
            <a:ext cx="6535208" cy="2407708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025" y="2823634"/>
            <a:ext cx="6535208" cy="298555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71133" y="3360208"/>
            <a:ext cx="3267604" cy="1492779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33046" y="3539067"/>
            <a:ext cx="1334558" cy="126576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0029" y="2486554"/>
            <a:ext cx="5916083" cy="61912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57537" y="3607858"/>
            <a:ext cx="1933046" cy="1107546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1100667" y="2665412"/>
            <a:ext cx="1059392" cy="1217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729" y="3456516"/>
            <a:ext cx="2345796" cy="191928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388" y="2300817"/>
            <a:ext cx="2476500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4" y="3078163"/>
            <a:ext cx="6535208" cy="240770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421" y="2672292"/>
            <a:ext cx="6493933" cy="44714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16200000">
            <a:off x="3735388" y="2569104"/>
            <a:ext cx="1238250" cy="125888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804863" y="2335213"/>
            <a:ext cx="9596438" cy="313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8954" y="2892425"/>
            <a:ext cx="4794779" cy="156845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3512" y="3656012"/>
            <a:ext cx="2510896" cy="105251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36737" y="3208866"/>
            <a:ext cx="4031192" cy="35083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10067" y="1860550"/>
            <a:ext cx="1623483" cy="47466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2075" y="1867429"/>
            <a:ext cx="963083" cy="46778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05025" y="1874309"/>
            <a:ext cx="1458383" cy="467783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78679" y="1874309"/>
            <a:ext cx="1616604" cy="4677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246" y="3291417"/>
            <a:ext cx="2139421" cy="29442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0575" y="2328333"/>
            <a:ext cx="2462742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4" y="3078163"/>
            <a:ext cx="6535208" cy="240770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421" y="2486554"/>
            <a:ext cx="1472142" cy="6191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38737" y="2486554"/>
            <a:ext cx="1843617" cy="62600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1133" y="2472796"/>
            <a:ext cx="3659717" cy="130704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7263" y="1461558"/>
            <a:ext cx="3013075" cy="540014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10716" y="2596621"/>
            <a:ext cx="1506538" cy="269663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4475" y="2610379"/>
            <a:ext cx="1451504" cy="30543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4326996" y="3112558"/>
            <a:ext cx="1148821" cy="117633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2075" y="1867429"/>
            <a:ext cx="963083" cy="467783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05025" y="1874309"/>
            <a:ext cx="1458383" cy="46778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78679" y="1874309"/>
            <a:ext cx="1616604" cy="467783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10067" y="1860550"/>
            <a:ext cx="1623483" cy="474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04" y="1599141"/>
            <a:ext cx="4485217" cy="518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09" y="2892425"/>
            <a:ext cx="2242608" cy="2593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4" y="2472796"/>
            <a:ext cx="6535208" cy="30130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54781250"/>
            <a:chOff x="1163220309" y="1164506184"/>
            <a:chExt cx="1163220309" cy="15478125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" y="5712884"/>
            <a:ext cx="8977313" cy="137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3" y="828675"/>
            <a:ext cx="853017" cy="6053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896" y="856192"/>
            <a:ext cx="653521" cy="4402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850" y="3814233"/>
            <a:ext cx="2194454" cy="122449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5979" y="2300817"/>
            <a:ext cx="2731029" cy="72919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63220309" y="1164506184"/>
            <a:ext cx="1163220309" cy="257968750"/>
            <a:chOff x="1163220309" y="1164506184"/>
            <a:chExt cx="1163220309" cy="25796875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38" y="1654175"/>
            <a:ext cx="9039225" cy="206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25" y="1172633"/>
            <a:ext cx="1148821" cy="7016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625" y="1255183"/>
            <a:ext cx="5221288" cy="5159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2459" y="1296458"/>
            <a:ext cx="3811058" cy="4540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784" y="3078163"/>
            <a:ext cx="6535208" cy="240770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783" y="2486554"/>
            <a:ext cx="4946121" cy="6191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5513" y="2472796"/>
            <a:ext cx="997479" cy="619125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329" y="2603500"/>
            <a:ext cx="4615921" cy="266911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8412" y="3078163"/>
            <a:ext cx="2304521" cy="13345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99821" y="3649133"/>
            <a:ext cx="1575329" cy="10731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0800000">
            <a:off x="4450821" y="3112558"/>
            <a:ext cx="1286404" cy="887413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2504" y="3208866"/>
            <a:ext cx="1024996" cy="43338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1304" y="1640417"/>
            <a:ext cx="1492779" cy="86677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2779" y="1860550"/>
            <a:ext cx="742950" cy="433388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87575" y="1647296"/>
            <a:ext cx="1492779" cy="86677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050" y="1867429"/>
            <a:ext cx="742950" cy="43338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1296" y="1640417"/>
            <a:ext cx="1492779" cy="86677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42771" y="1860550"/>
            <a:ext cx="742950" cy="43338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2075" y="1867429"/>
            <a:ext cx="963083" cy="46778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05025" y="1874309"/>
            <a:ext cx="1458383" cy="46778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78679" y="1874309"/>
            <a:ext cx="1616604" cy="467783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067" y="1647296"/>
            <a:ext cx="1492779" cy="86677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1542" y="1867429"/>
            <a:ext cx="742950" cy="43338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110067" y="1860550"/>
            <a:ext cx="1623483" cy="474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6054</TotalTime>
  <Words>475</Words>
  <Application>Microsoft Office PowerPoint</Application>
  <PresentationFormat>A4 용지(210x297mm)</PresentationFormat>
  <Paragraphs>334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Minhyeong Kim</cp:lastModifiedBy>
  <cp:revision>146</cp:revision>
  <cp:lastPrinted>2022-08-28T02:55:42Z</cp:lastPrinted>
  <dcterms:created xsi:type="dcterms:W3CDTF">2021-03-03T02:11:26Z</dcterms:created>
  <dcterms:modified xsi:type="dcterms:W3CDTF">2024-07-16T00:07:20Z</dcterms:modified>
</cp:coreProperties>
</file>